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664"/>
    <a:srgbClr val="4BDDC8"/>
    <a:srgbClr val="C59DF6"/>
    <a:srgbClr val="1D515F"/>
    <a:srgbClr val="F5FFF1"/>
    <a:srgbClr val="FDB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8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1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28C3EC-C835-D041-8B31-BE9930D352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6740F3C-7890-4F4C-9296-D8E0E2ED88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8BB9001-42DB-5F42-B733-68022E918B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11-03-25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BA20DB7F-6B90-9842-93F2-53D6FA174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62D5545-D1E8-1F45-91EF-BF242B42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́RICO_CON FOTO" id="{3F3EB70A-D8B3-EB4E-A18A-E95BAF9AD63A}" vid="{01E2F017-5831-C94D-A5FA-07149D42907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65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11</cp:revision>
  <dcterms:created xsi:type="dcterms:W3CDTF">2025-03-04T19:22:11Z</dcterms:created>
  <dcterms:modified xsi:type="dcterms:W3CDTF">2025-03-12T00:22:52Z</dcterms:modified>
</cp:coreProperties>
</file>